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2" r:id="rId7"/>
    <p:sldId id="263"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08" y="-19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DD418607-6C4E-4A99-887D-7229C4A03748}"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418607-6C4E-4A99-887D-7229C4A0374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418607-6C4E-4A99-887D-7229C4A0374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418607-6C4E-4A99-887D-7229C4A0374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418607-6C4E-4A99-887D-7229C4A03748}"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D418607-6C4E-4A99-887D-7229C4A0374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D418607-6C4E-4A99-887D-7229C4A0374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8" name="Slide Number Placeholder 7"/>
          <p:cNvSpPr>
            <a:spLocks noGrp="1"/>
          </p:cNvSpPr>
          <p:nvPr>
            <p:ph type="sldNum" sz="quarter" idx="11"/>
          </p:nvPr>
        </p:nvSpPr>
        <p:spPr/>
        <p:txBody>
          <a:bodyPr/>
          <a:lstStyle/>
          <a:p>
            <a:fld id="{DD418607-6C4E-4A99-887D-7229C4A03748}"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D418607-6C4E-4A99-887D-7229C4A0374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46CDB26-DCBA-4257-BF93-D7F0F2CC47A0}" type="datetimeFigureOut">
              <a:rPr lang="en-US" smtClean="0"/>
              <a:pPr/>
              <a:t>12/16/2009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6448" y="6422064"/>
            <a:ext cx="762000" cy="365125"/>
          </a:xfrm>
        </p:spPr>
        <p:txBody>
          <a:bodyPr/>
          <a:lstStyle/>
          <a:p>
            <a:fld id="{DD418607-6C4E-4A99-887D-7229C4A0374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346CDB26-DCBA-4257-BF93-D7F0F2CC47A0}" type="datetimeFigureOut">
              <a:rPr lang="en-US" smtClean="0"/>
              <a:pPr/>
              <a:t>12/16/2009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D418607-6C4E-4A99-887D-7229C4A0374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346CDB26-DCBA-4257-BF93-D7F0F2CC47A0}" type="datetimeFigureOut">
              <a:rPr lang="en-US" smtClean="0"/>
              <a:pPr/>
              <a:t>12/16/2009</a:t>
            </a:fld>
            <a:endParaRPr lang="en-US"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D418607-6C4E-4A99-887D-7229C4A03748}"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Inkspell</a:t>
            </a:r>
            <a:endParaRPr lang="en-US" dirty="0"/>
          </a:p>
        </p:txBody>
      </p:sp>
      <p:sp>
        <p:nvSpPr>
          <p:cNvPr id="3" name="Subtitle 2"/>
          <p:cNvSpPr>
            <a:spLocks noGrp="1"/>
          </p:cNvSpPr>
          <p:nvPr>
            <p:ph type="subTitle" idx="1"/>
          </p:nvPr>
        </p:nvSpPr>
        <p:spPr/>
        <p:txBody>
          <a:bodyPr/>
          <a:lstStyle/>
          <a:p>
            <a:r>
              <a:rPr lang="en-US" dirty="0" smtClean="0">
                <a:effectLst>
                  <a:outerShdw blurRad="38100" dist="38100" dir="2700000" algn="tl">
                    <a:srgbClr val="000000">
                      <a:alpha val="43137"/>
                    </a:srgbClr>
                  </a:outerShdw>
                </a:effectLst>
                <a:latin typeface="Calibri" pitchFamily="34" charset="0"/>
              </a:rPr>
              <a:t>Book illustrated by: Cornelia Funke</a:t>
            </a:r>
          </a:p>
          <a:p>
            <a:r>
              <a:rPr lang="en-US" dirty="0" smtClean="0">
                <a:effectLst>
                  <a:outerShdw blurRad="38100" dist="38100" dir="2700000" algn="tl">
                    <a:srgbClr val="000000">
                      <a:alpha val="43137"/>
                    </a:srgbClr>
                  </a:outerShdw>
                </a:effectLst>
                <a:latin typeface="Calibri" pitchFamily="34" charset="0"/>
              </a:rPr>
              <a:t>.PPTX File by Jacob Green</a:t>
            </a:r>
          </a:p>
        </p:txBody>
      </p:sp>
    </p:spTree>
  </p:cSld>
  <p:clrMapOvr>
    <a:masterClrMapping/>
  </p:clrMapOvr>
  <p:transition advTm="296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C -0.01407 -0.00463 -0.02327 -0.01783 -0.03212 -0.03218 C -0.03438 -0.03588 -0.0375 -0.04306 -0.03872 -0.04722 C -0.03993 -0.05139 -0.04184 -0.06019 -0.04184 -0.06019 C -0.0408 -0.07315 -0.04323 -0.08403 -0.03386 -0.08796 C -0.01198 -0.10996 0.01892 -0.11597 0.04514 -0.12454 C 0.04948 -0.12384 0.05399 -0.12454 0.05816 -0.12246 C 0.06319 -0.12014 0.06528 -0.10834 0.06788 -0.10301 C 0.06718 -0.09838 0.06701 -0.0875 0.06302 -0.0838 C 0.05903 -0.08009 0.05434 -0.07801 0.05 -0.07523 C 0.04791 -0.07384 0.04357 -0.07084 0.04357 -0.07084 C 0.03593 -0.07338 0.03298 -0.07639 0.02743 -0.0838 C 0.02604 -0.09144 0.02413 -0.09722 0.02743 -0.10533 C 0.02986 -0.11134 0.03472 -0.11181 0.03871 -0.11389 C 0.04826 -0.11875 0.05781 -0.12431 0.06788 -0.12685 C 0.0743 -0.12847 0.08715 -0.13102 0.08715 -0.13102 C 0.12014 -0.1294 0.12291 -0.14097 0.13559 -0.11597 C 0.1375 -0.1081 0.14045 -0.10278 0.14201 -0.09445 C 0.13819 -0.07871 0.13159 -0.08472 0.11944 -0.08588 C 0.07309 -0.09028 0.10903 -0.08542 0.07587 -0.09028 C 0.07639 -0.09375 0.07604 -0.09792 0.07743 -0.10093 C 0.07968 -0.10579 0.09097 -0.11204 0.09357 -0.11389 C 0.10347 -0.1213 0.11354 -0.12824 0.1243 -0.13334 C 0.14305 -0.12871 0.1592 -0.11875 0.17587 -0.10741 C 0.18385 -0.10185 0.19149 -0.09398 0.2 -0.09028 C 0.2033 -0.07778 0.19496 -0.07894 0.18715 -0.07292 C 0.17778 -0.06574 0.16718 -0.05533 0.15642 -0.05162 C 0.14965 -0.04931 0.13559 -0.04722 0.13559 -0.04722 C 0.12118 -0.04838 0.10642 -0.04097 0.10173 -0.06019 C 0.11059 -0.07199 0.12257 -0.07616 0.13385 -0.0838 C 0.13784 -0.08634 0.14687 -0.08796 0.14687 -0.08796 C 0.20052 -0.08334 0.18194 -0.08773 0.21302 -0.07292 C 0.21909 -0.0669 0.22343 -0.06343 0.22587 -0.05371 C 0.22361 -0.04121 0.21528 -0.03519 0.20642 -0.03009 C 0.19739 -0.025 0.18819 -0.02014 0.17916 -0.01505 C 0.16771 -0.0088 0.13385 -0.00926 0.1243 -0.00857 C 0.08889 -0.01227 0.08524 -0.0081 0.05972 -0.0257 C 0.05555 -0.04283 0.06736 -0.04838 0.07743 -0.05579 C 0.10642 -0.07709 0.13923 -0.08472 0.171 -0.09445 C 0.22725 -0.09306 0.29496 -0.10556 0.33871 -0.04722 C 0.33975 -0.04352 0.34062 -0.03982 0.34201 -0.03634 C 0.34288 -0.03403 0.34496 -0.03264 0.34514 -0.03009 C 0.34757 0.00741 0.30694 0.01736 0.28715 0.01944 C 0.28021 0.02014 0.27309 0.02083 0.26614 0.02153 C 0.20347 0.01967 0.14114 0.02315 0.07916 0.01088 C 0.04427 0.00393 0.01024 -0.00926 -0.02413 -0.01921 C -0.0342 -0.02732 -0.04358 -0.03241 -0.05 -0.04514 C -0.01337 -0.08519 0.06284 -0.07824 0.10816 -0.08171 C 0.14201 -0.08426 0.20972 -0.08796 0.20972 -0.08796 C 0.21614 -0.08727 0.22361 -0.09051 0.22916 -0.08588 C 0.23194 -0.08357 0.22847 -0.07709 0.22743 -0.07292 C 0.225 -0.06343 0.21788 -0.05209 0.21128 -0.04722 C 0.20069 -0.03959 0.17899 -0.02639 0.16788 -0.02361 C 0.1651 -0.02292 0.11996 -0.01945 0.11788 -0.01921 C 0.07916 -0.02199 0.04045 -0.02361 0.00173 -0.02778 C -0.02882 -0.03125 -0.05868 -0.04398 -0.08872 -0.05162 C -0.11945 -0.07408 -0.10851 -0.06459 -0.12257 -0.07732 C -0.12309 -0.08009 -0.12448 -0.08287 -0.12413 -0.08588 C -0.12309 -0.09445 -0.09497 -0.10949 -0.08872 -0.11181 C -0.08247 -0.11412 -0.07587 -0.11482 -0.06927 -0.11597 C -0.06233 -0.11713 -0.05521 -0.11759 -0.04827 -0.11829 C -0.01771 -0.11528 0.01302 -0.11412 0.04357 -0.10949 C 0.05034 -0.10857 0.05625 -0.10232 0.06302 -0.10093 C 0.07361 -0.09144 0.07986 -0.08056 0.08871 -0.06875 C 0.08923 -0.06597 0.08958 -0.06296 0.09045 -0.06019 C 0.09114 -0.05787 0.0934 -0.05625 0.09357 -0.05371 C 0.09462 -0.03843 0.09114 -0.03588 0.08229 -0.03218 C 0.01406 -0.03496 -0.05295 -0.04329 -0.12084 -0.04722 C -0.12847 -0.04861 -0.13611 -0.04908 -0.14358 -0.05162 C -0.15556 -0.05556 -0.179 -0.06667 -0.179 -0.06667 C -0.18542 -0.07963 -0.16945 -0.08449 -0.16129 -0.08796 C -0.12639 -0.10278 -0.08924 -0.10324 -0.05313 -0.10741 C -0.02622 -0.10602 0.00069 -0.10648 0.02743 -0.10301 C 0.04323 -0.10093 0.05191 -0.09051 0.06614 -0.08588 C 0.07343 -0.07847 0.08107 -0.07338 0.08871 -0.06667 C 0.08975 -0.06459 0.09236 -0.06273 0.09201 -0.06019 C 0.09114 -0.05301 0.07621 -0.04884 0.07257 -0.04722 C 0.05503 -0.03982 0.0408 -0.03658 0.02257 -0.03426 C 0.01128 -0.03287 -0.01129 -0.03009 -0.01129 -0.03009 C -0.03177 -0.03148 -0.05226 -0.03195 -0.07257 -0.03426 C -0.08316 -0.03542 -0.09288 -0.04213 -0.10313 -0.04514 C -0.10209 -0.05093 -0.10209 -0.05718 -0.1 -0.06227 C -0.09514 -0.07431 -0.07136 -0.08195 -0.06285 -0.08588 C -0.03646 -0.09838 -0.01858 -0.10741 0.00972 -0.11181 C 0.03559 -0.11111 0.06146 -0.11134 0.08715 -0.10949 C 0.09739 -0.1088 0.10468 -0.10093 0.11302 -0.09445 C 0.11718 -0.09121 0.12587 -0.08588 0.12587 -0.08588 C 0.14184 -0.0544 0.09913 -0.04121 0.08385 -0.03218 C 0.08125 -0.03056 0.07587 -0.02593 0.07257 -0.0257 C 0.05868 -0.02454 0.04462 -0.02431 0.03073 -0.02361 C 0.01823 -0.02199 0.01128 -0.02546 0.00486 -0.01273 C 0.00312 0.00648 0.00642 0.00856 0 0 Z " pathEditMode="relative" ptsTypes="ffffffffffffffffffffffffffffffffffffffffffffffffffffffffffffffffffffffffffffffffffffffffffff">
                                      <p:cBhvr>
                                        <p:cTn id="6" dur="2000" fill="hold"/>
                                        <p:tgtEl>
                                          <p:spTgt spid="3">
                                            <p:txEl>
                                              <p:pRg st="0" end="0"/>
                                            </p:txEl>
                                          </p:spTgt>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 0 C -0.01407 -0.00463 -0.02327 -0.01783 -0.03212 -0.03218 C -0.03438 -0.03588 -0.0375 -0.04306 -0.03872 -0.04722 C -0.03993 -0.05139 -0.04184 -0.06019 -0.04184 -0.06019 C -0.0408 -0.07315 -0.04323 -0.08403 -0.03386 -0.08796 C -0.01198 -0.10996 0.01892 -0.11597 0.04514 -0.12454 C 0.04948 -0.12384 0.05399 -0.12454 0.05816 -0.12246 C 0.06319 -0.12014 0.06528 -0.10834 0.06788 -0.10301 C 0.06718 -0.09838 0.06701 -0.0875 0.06302 -0.0838 C 0.05903 -0.08009 0.05434 -0.07801 0.05 -0.07523 C 0.04791 -0.07384 0.04357 -0.07084 0.04357 -0.07084 C 0.03593 -0.07338 0.03298 -0.07639 0.02743 -0.0838 C 0.02604 -0.09144 0.02413 -0.09722 0.02743 -0.10533 C 0.02986 -0.11134 0.03472 -0.11181 0.03871 -0.11389 C 0.04826 -0.11875 0.05781 -0.12431 0.06788 -0.12685 C 0.0743 -0.12847 0.08715 -0.13102 0.08715 -0.13102 C 0.12014 -0.1294 0.12291 -0.14097 0.13559 -0.11597 C 0.1375 -0.1081 0.14045 -0.10278 0.14201 -0.09445 C 0.13819 -0.07871 0.13159 -0.08472 0.11944 -0.08588 C 0.07309 -0.09028 0.10903 -0.08542 0.07587 -0.09028 C 0.07639 -0.09375 0.07604 -0.09792 0.07743 -0.10093 C 0.07968 -0.10579 0.09097 -0.11204 0.09357 -0.11389 C 0.10347 -0.1213 0.11354 -0.12824 0.1243 -0.13334 C 0.14305 -0.12871 0.1592 -0.11875 0.17587 -0.10741 C 0.18385 -0.10185 0.19149 -0.09398 0.2 -0.09028 C 0.2033 -0.07778 0.19496 -0.07894 0.18715 -0.07292 C 0.17778 -0.06574 0.16718 -0.05533 0.15642 -0.05162 C 0.14965 -0.04931 0.13559 -0.04722 0.13559 -0.04722 C 0.12118 -0.04838 0.10642 -0.04097 0.10173 -0.06019 C 0.11059 -0.07199 0.12257 -0.07616 0.13385 -0.0838 C 0.13784 -0.08634 0.14687 -0.08796 0.14687 -0.08796 C 0.20052 -0.08334 0.18194 -0.08773 0.21302 -0.07292 C 0.21909 -0.0669 0.22343 -0.06343 0.22587 -0.05371 C 0.22361 -0.04121 0.21528 -0.03519 0.20642 -0.03009 C 0.19739 -0.025 0.18819 -0.02014 0.17916 -0.01505 C 0.16771 -0.0088 0.13385 -0.00926 0.1243 -0.00857 C 0.08889 -0.01227 0.08524 -0.0081 0.05972 -0.0257 C 0.05555 -0.04283 0.06736 -0.04838 0.07743 -0.05579 C 0.10642 -0.07709 0.13923 -0.08472 0.171 -0.09445 C 0.22725 -0.09306 0.29496 -0.10556 0.33871 -0.04722 C 0.33975 -0.04352 0.34062 -0.03982 0.34201 -0.03634 C 0.34288 -0.03403 0.34496 -0.03264 0.34514 -0.03009 C 0.34757 0.00741 0.30694 0.01736 0.28715 0.01944 C 0.28021 0.02014 0.27309 0.02083 0.26614 0.02153 C 0.20347 0.01967 0.14114 0.02315 0.07916 0.01088 C 0.04427 0.00393 0.01024 -0.00926 -0.02413 -0.01921 C -0.0342 -0.02732 -0.04358 -0.03241 -0.05 -0.04514 C -0.01337 -0.08519 0.06284 -0.07824 0.10816 -0.08171 C 0.14201 -0.08426 0.20972 -0.08796 0.20972 -0.08796 C 0.21614 -0.08727 0.22361 -0.09051 0.22916 -0.08588 C 0.23194 -0.08357 0.22847 -0.07709 0.22743 -0.07292 C 0.225 -0.06343 0.21788 -0.05209 0.21128 -0.04722 C 0.20069 -0.03959 0.17899 -0.02639 0.16788 -0.02361 C 0.1651 -0.02292 0.11996 -0.01945 0.11788 -0.01921 C 0.07916 -0.02199 0.04045 -0.02361 0.00173 -0.02778 C -0.02882 -0.03125 -0.05868 -0.04398 -0.08872 -0.05162 C -0.11945 -0.07408 -0.10851 -0.06459 -0.12257 -0.07732 C -0.12309 -0.08009 -0.12448 -0.08287 -0.12413 -0.08588 C -0.12309 -0.09445 -0.09497 -0.10949 -0.08872 -0.11181 C -0.08247 -0.11412 -0.07587 -0.11482 -0.06927 -0.11597 C -0.06233 -0.11713 -0.05521 -0.11759 -0.04827 -0.11829 C -0.01771 -0.11528 0.01302 -0.11412 0.04357 -0.10949 C 0.05034 -0.10857 0.05625 -0.10232 0.06302 -0.10093 C 0.07361 -0.09144 0.07986 -0.08056 0.08871 -0.06875 C 0.08923 -0.06597 0.08958 -0.06296 0.09045 -0.06019 C 0.09114 -0.05787 0.0934 -0.05625 0.09357 -0.05371 C 0.09462 -0.03843 0.09114 -0.03588 0.08229 -0.03218 C 0.01406 -0.03496 -0.05295 -0.04329 -0.12084 -0.04722 C -0.12847 -0.04861 -0.13611 -0.04908 -0.14358 -0.05162 C -0.15556 -0.05556 -0.179 -0.06667 -0.179 -0.06667 C -0.18542 -0.07963 -0.16945 -0.08449 -0.16129 -0.08796 C -0.12639 -0.10278 -0.08924 -0.10324 -0.05313 -0.10741 C -0.02622 -0.10602 0.00069 -0.10648 0.02743 -0.10301 C 0.04323 -0.10093 0.05191 -0.09051 0.06614 -0.08588 C 0.07343 -0.07847 0.08107 -0.07338 0.08871 -0.06667 C 0.08975 -0.06459 0.09236 -0.06273 0.09201 -0.06019 C 0.09114 -0.05301 0.07621 -0.04884 0.07257 -0.04722 C 0.05503 -0.03982 0.0408 -0.03658 0.02257 -0.03426 C 0.01128 -0.03287 -0.01129 -0.03009 -0.01129 -0.03009 C -0.03177 -0.03148 -0.05226 -0.03195 -0.07257 -0.03426 C -0.08316 -0.03542 -0.09288 -0.04213 -0.10313 -0.04514 C -0.10209 -0.05093 -0.10209 -0.05718 -0.1 -0.06227 C -0.09514 -0.07431 -0.07136 -0.08195 -0.06285 -0.08588 C -0.03646 -0.09838 -0.01858 -0.10741 0.00972 -0.11181 C 0.03559 -0.11111 0.06146 -0.11134 0.08715 -0.10949 C 0.09739 -0.1088 0.10468 -0.10093 0.11302 -0.09445 C 0.11718 -0.09121 0.12587 -0.08588 0.12587 -0.08588 C 0.14184 -0.0544 0.09913 -0.04121 0.08385 -0.03218 C 0.08125 -0.03056 0.07587 -0.02593 0.07257 -0.0257 C 0.05868 -0.02454 0.04462 -0.02431 0.03073 -0.02361 C 0.01823 -0.02199 0.01128 -0.02546 0.00486 -0.01273 C 0.00312 0.00648 0.00642 0.00856 0 0 Z " pathEditMode="relative" ptsTypes="ffffffffffffffffffffffffffffffffffffffffffffffffffffffffffffffffffffffffffffffffffffffffffff">
                                      <p:cBhvr>
                                        <p:cTn id="10" dur="2000" fill="hold"/>
                                        <p:tgtEl>
                                          <p:spTgt spid="3">
                                            <p:txEl>
                                              <p:pRg st="1" end="1"/>
                                            </p:txEl>
                                          </p:spTgt>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0121 -0.00417 C -0.04289 -0.00278 -0.09063 -0.00996 -0.12136 0.03889 C -0.1224 0.04467 -0.12344 0.05023 -0.12448 0.05602 C -0.125 0.05879 -0.12622 0.06458 -0.12622 0.06481 C -0.11875 0.14884 -0.03507 0.16666 0.01579 0.17222 C 0.03298 0.17014 0.05034 0.16921 0.06736 0.16574 C 0.07187 0.16481 0.07604 0.16204 0.0802 0.15926 C 0.08472 0.15625 0.09322 0.14861 0.09322 0.14884 C 0.09739 0.1375 0.09756 0.12916 0.08993 0.1206 C 0.07343 0.10231 0.071 0.10301 0.04965 0.09907 C 0.00451 0.10231 -0.03559 0.11736 -0.0632 0.16782 C -0.0691 0.18958 -0.05591 0.20046 -0.04237 0.20671 C -0.03004 0.20532 -0.01754 0.20486 -0.00521 0.20231 C 0.01649 0.19791 0.05191 0.17176 0.06736 0.15069 C 0.06909 0.14514 0.07274 0.13958 0.07222 0.13356 C 0.06996 0.10347 0.05138 0.09166 0.03194 0.08611 C 0.00746 0.09166 0.0184 0.09004 0.00295 0.09699 C -0.01494 0.13217 0.02291 0.15046 0.04149 0.15717 C 0.04531 0.15856 0.04913 0.16018 0.05295 0.16157 C 0.14895 0.1581 0.09548 0.16852 0.12864 0.15278 C 0.13159 0.14051 0.13142 0.14791 0.12066 0.13356 C 0.11909 0.13148 0.11788 0.12824 0.11579 0.12708 C 0.10243 0.11991 0.09184 0.10648 0.07864 0.09907 C 0.07187 0.09514 0.06336 0.09398 0.05607 0.09259 C 0.03819 0.09444 0.03454 0.09236 0.02222 0.10347 C 0.01736 0.12338 0.0125 0.14421 0.02552 0.16157 C 0.03229 0.17986 0.04218 0.1875 0.05607 0.19375 C 0.07222 0.19166 0.08871 0.19166 0.10451 0.18727 C 0.13402 0.17893 0.15763 0.15254 0.17222 0.11852 C 0.17482 0.1044 0.18055 0.08356 0.17552 0.06898 C 0.17083 0.05532 0.14461 0.0493 0.13506 0.04745 C 0.12552 0.05 0.10173 0.05254 0.08993 0.0625 C 0.06302 0.08541 0.04062 0.11852 0.0302 0.15926 C 0.03072 0.16921 0.0302 0.17963 0.03194 0.18935 C 0.03316 0.19629 0.04322 0.20416 0.04635 0.20671 C 0.06857 0.22523 0.09184 0.22778 0.11736 0.23241 C 0.17777 0.22801 0.20555 0.23819 0.24809 0.19583 C 0.25451 0.18079 0.25902 0.16736 0.2625 0.15069 C 0.26145 0.13842 0.26093 0.12616 0.25937 0.11412 C 0.25642 0.09236 0.24079 0.07986 0.22864 0.06898 C 0.22482 0.06551 0.2217 0.06041 0.21736 0.05833 C 0.20798 0.05393 0.18836 0.04954 0.18836 0.04977 C 0.13836 0.05347 0.10104 0.07106 0.0802 0.13565 C 0.07777 0.15856 0.07708 0.1581 0.0802 0.18935 C 0.08229 0.20995 0.10451 0.22685 0.11736 0.23241 C 0.15277 0.22616 0.18038 0.22106 0.20121 0.1787 C 0.21024 0.16041 0.22066 0.14028 0.22552 0.11852 C 0.22812 0.10648 0.23194 0.08194 0.23194 0.08217 C 0.23142 0.07616 0.23263 0.06944 0.2302 0.06458 C 0.22604 0.05579 0.2 0.05278 0.19322 0.05185 C 0.16336 0.05347 0.12951 0.05486 0.10607 0.08611 C 0.10225 0.0912 0.09791 0.09537 0.09479 0.10116 C 0.08923 0.11134 0.0802 0.13356 0.0802 0.13379 C 0.08177 0.14791 0.08125 0.16296 0.08506 0.17662 C 0.09097 0.19791 0.11163 0.2125 0.12552 0.22176 C 0.12864 0.22106 0.13263 0.22245 0.13506 0.21944 C 0.14184 0.21111 0.15017 0.18912 0.15451 0.17662 C 0.16649 0.14259 0.17864 0.10949 0.1868 0.07338 C 0.18732 0.06759 0.18836 0.0618 0.18836 0.05602 C 0.18836 0.02546 0.17899 0.02754 0.15937 0.02384 C 0.14288 0.02546 0.11597 0.02384 0.09809 0.03449 C 0.06944 0.05139 0.04774 0.0743 0.02222 0.09699 C 0.00642 0.13194 0.0118 0.11782 0.00451 0.13773 C -0.00191 0.19977 0.03732 0.22801 0.07708 0.23449 C 0.10381 0.22801 0.11458 0.22708 0.13506 0.20879 C 0.14131 0.19606 0.14444 0.18356 0.14965 0.17014 C 0.15816 0.09977 0.10572 0.06528 0.06093 0.06041 C 0.04878 0.06111 0.01822 0.06041 0.00295 0.0669 C -0.00816 0.07153 -0.02934 0.08403 -0.02934 0.08426 C -0.04098 0.10208 -0.0448 0.09838 -0.04705 0.1206 C -0.04549 0.12778 -0.04549 0.13588 -0.04237 0.14213 C -0.04011 0.14676 -0.03664 0.15046 -0.03421 0.15509 C -0.00712 0.15116 0.01562 0.14213 0.03506 0.1162 C 0.0401 0.09768 0.04079 0.07176 0.0335 0.05393 C 0.03038 0.04629 0.02291 0.0368 0.02066 0.02824 C 0.01336 0.00116 0.02534 0.04421 0.01579 0.01528 C 0.01059 -0.0007 0.01527 0.00046 0.00121 -0.00417 Z " pathEditMode="relative" rAng="0" ptsTypes="fffffffffffffffffffffffffffffffffffffffffffffffffffffffffffffffffffffffffffff">
                                      <p:cBhvr>
                                        <p:cTn id="14" dur="2000" fill="hold"/>
                                        <p:tgtEl>
                                          <p:spTgt spid="2"/>
                                        </p:tgtEl>
                                        <p:attrNameLst>
                                          <p:attrName>ppt_x</p:attrName>
                                          <p:attrName>ppt_y</p:attrName>
                                        </p:attrNameLst>
                                      </p:cBhvr>
                                      <p:rCtr x="67" y="1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Start….	</a:t>
            </a:r>
            <a:endParaRPr lang="en-US" dirty="0"/>
          </a:p>
        </p:txBody>
      </p:sp>
      <p:sp>
        <p:nvSpPr>
          <p:cNvPr id="3" name="Content Placeholder 2"/>
          <p:cNvSpPr>
            <a:spLocks noGrp="1"/>
          </p:cNvSpPr>
          <p:nvPr>
            <p:ph idx="1"/>
          </p:nvPr>
        </p:nvSpPr>
        <p:spPr/>
        <p:txBody>
          <a:bodyPr>
            <a:normAutofit/>
          </a:bodyPr>
          <a:lstStyle/>
          <a:p>
            <a:r>
              <a:rPr lang="en-US" dirty="0" smtClean="0">
                <a:latin typeface="Calibri" pitchFamily="34" charset="0"/>
              </a:rPr>
              <a:t>The Book starts out in “The Sticks” With Dustfinger under a Tree watching Orpheus’ House. Footsteps are heard after standing there for about four hours. They Hear something emit a Terrible growl, And it was Orpheus, With his “Dog”…It was Uglier than a Hyena. The “Dog” bared it’s teeth and Gnarled at Dustfinger  And just walked off.</a:t>
            </a:r>
            <a:endParaRPr lang="en-US" dirty="0">
              <a:latin typeface="Calibri" pitchFamily="34" charset="0"/>
            </a:endParaRPr>
          </a:p>
        </p:txBody>
      </p:sp>
    </p:spTree>
  </p:cSld>
  <p:clrMapOvr>
    <a:masterClrMapping/>
  </p:clrMapOvr>
  <p:transition advTm="1656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path" presetSubtype="0" accel="50000" decel="50000" fill="hold" grpId="0" nodeType="clickEffect">
                                  <p:stCondLst>
                                    <p:cond delay="0"/>
                                  </p:stCondLst>
                                  <p:childTnLst>
                                    <p:animMotion origin="layout" path="M -0.21336 -0.31088 C -0.20954 -0.32153 -0.19548 -0.33218 -0.19045 -0.33218 C -0.15937 -0.33218 -0.1276 -0.16551 -0.1276 0.00116 C -0.1276 -0.08287 -0.11145 -0.16551 -0.09652 -0.16551 C -0.08055 -0.16551 -0.06527 -0.08148 -0.06527 0.00116 C -0.06527 -0.04028 -0.05729 -0.08287 -0.0493 -0.08287 C -0.04131 -0.08287 -0.03333 -0.04144 -0.03333 0.00116 C -0.03333 -0.02014 -0.02934 -0.04028 -0.02534 -0.04028 C -0.02135 -0.04028 -0.01736 -0.01898 -0.01736 0.00116 C -0.01736 -0.00949 -0.01527 -0.02014 -0.01336 -0.02014 C -0.01232 -0.02014 -0.00937 -0.00949 -0.00937 0.00116 C -0.00937 -0.00417 -0.00833 -0.00949 -0.00729 -0.00949 C -0.00729 -0.0081 -0.0052 -0.00417 -0.0052 0.00116 C -0.0052 -0.00162 -0.0052 -0.00417 -0.00416 -0.00417 C -0.00416 -0.00278 -0.00312 -0.00139 -0.00312 0.00116 C -0.00312 -0.00023 -0.00312 -0.00162 -0.00312 -0.00278 C -0.00208 -0.00278 -0.00208 -0.00139 -0.00208 7.40741E-7 C -0.00104 7.40741E-7 -0.00104 -0.00139 -0.00104 -0.00278 C -4.72222E-6 -0.00278 -4.72222E-6 -0.00139 -4.72222E-6 7.40741E-7 " pathEditMode="relative" rAng="0" ptsTypes="fffffffffffffffffff">
                                      <p:cBhvr>
                                        <p:cTn id="6" dur="2000" fill="hold"/>
                                        <p:tgtEl>
                                          <p:spTgt spid="2"/>
                                        </p:tgtEl>
                                        <p:attrNameLst>
                                          <p:attrName>ppt_x</p:attrName>
                                          <p:attrName>ppt_y</p:attrName>
                                        </p:attrNameLst>
                                      </p:cBhvr>
                                      <p:rCtr x="107" y="145"/>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 0 C -0.01893 0.00533 -0.02709 0.02246 -0.03716 0.04306 C -0.04358 0.05602 -0.03698 0.04306 -0.04358 0.05602 C -0.04462 0.05811 -0.04688 0.0625 -0.04688 0.0625 C -0.04966 0.07431 -0.05018 0.08681 -0.05174 0.09908 C -0.05122 0.12061 -0.05104 0.1419 -0.05 0.16343 C -0.04913 0.18426 -0.04236 0.20371 -0.03872 0.22362 C -0.03768 0.23866 -0.03837 0.24838 -0.03229 0.26019 C -0.02986 0.27431 -0.02761 0.28565 -0.02431 0.29908 C -0.02118 0.31135 -0.01979 0.32477 -0.01459 0.33565 C -0.01216 0.34862 -0.00903 0.36135 -0.00643 0.37431 C -0.00591 0.4044 -0.00625 0.43449 -0.00486 0.46459 C -0.00452 0.47037 0.00538 0.48774 0.00798 0.4926 C 0.01215 0.50024 0.01979 0.51806 0.02569 0.52477 C 0.03264 0.53264 0.046 0.53426 0.05486 0.53774 C 0.07604 0.54584 0.09496 0.56088 0.11614 0.56783 C 0.12413 0.57477 0.13055 0.57477 0.14027 0.57639 C 0.15069 0.58357 0.16267 0.58334 0.17413 0.58704 C 0.20225 0.58565 0.22587 0.58241 0.25312 0.57639 C 0.29462 0.57709 0.33593 0.57963 0.37743 0.57848 C 0.42916 0.57709 0.43246 0.58172 0.41614 0.56783 C 0.41927 0.56574 0.42448 0.5625 0.42743 0.55926 C 0.42916 0.55741 0.43038 0.5544 0.43229 0.55278 C 0.43906 0.54769 0.45243 0.54537 0.45972 0.54422 C 0.46892 0.54098 0.47517 0.53287 0.48385 0.52917 C 0.48593 0.52709 0.48802 0.52477 0.49027 0.52269 C 0.49514 0.51829 0.50486 0.50973 0.50486 0.50973 C 0.5092 0.49792 0.51423 0.49723 0.521 0.4882 C 0.52205 0.48542 0.52274 0.48218 0.52413 0.47963 C 0.52552 0.47709 0.52777 0.4757 0.52899 0.47315 C 0.53264 0.46574 0.53333 0.45718 0.53698 0.44954 C 0.53593 0.42871 0.53611 0.40764 0.53385 0.38704 C 0.53003 0.35301 0.50712 0.3176 0.48871 0.29676 C 0.47448 0.28056 0.45989 0.26783 0.44357 0.25602 C 0.4408 0.25394 0.43837 0.25116 0.43541 0.24954 C 0.43073 0.24676 0.421 0.24306 0.421 0.24306 C 0.40868 0.24375 0.396 0.24237 0.38385 0.24514 C 0.36788 0.24885 0.34253 0.27223 0.33055 0.28172 C 0.31076 0.29746 0.28559 0.30857 0.27257 0.33565 C 0.27083 0.34769 0.26771 0.35278 0.26284 0.36343 C 0.25729 0.40162 0.25677 0.45301 0.28871 0.46667 C 0.3526 0.45741 0.41076 0.43426 0.45642 0.36991 C 0.47205 0.34792 0.4875 0.32246 0.49357 0.2926 C 0.49201 0.28612 0.49184 0.27871 0.48871 0.27315 C 0.48646 0.26922 0.48212 0.26899 0.47899 0.26667 C 0.46302 0.2551 0.44861 0.25139 0.43055 0.24746 C 0.40156 0.24885 0.37257 0.24908 0.34357 0.25162 C 0.32205 0.25348 0.27899 0.26019 0.27899 0.26019 C 0.23368 0.27686 0.19045 0.3 0.14514 0.31621 C 0.12152 0.33519 0.09722 0.33704 0.07899 0.36783 C 0.06354 0.45232 0.13993 0.49028 0.18871 0.50116 C 0.19722 0.50301 0.2059 0.50394 0.21441 0.50533 C 0.28941 0.50116 0.34392 0.51644 0.3967 0.44746 C 0.40191 0.43357 0.40607 0.42176 0.40798 0.40649 C 0.39948 0.36158 0.38038 0.33125 0.3467 0.31621 C 0.33402 0.31065 0.30798 0.30324 0.30798 0.30324 C 0.28698 0.30463 0.26597 0.30371 0.24514 0.30764 C 0.20416 0.31551 0.17847 0.35672 0.16128 0.40232 C 0.15989 0.41274 0.15555 0.43866 0.15642 0.44954 C 0.15746 0.46343 0.15989 0.47709 0.16284 0.49028 C 0.18125 0.57223 0.25382 0.57987 0.30642 0.58287 C 0.32847 0.58403 0.35052 0.58565 0.37257 0.58704 C 0.41337 0.57987 0.45468 0.57662 0.49514 0.56574 C 0.51354 0.56088 0.53142 0.55139 0.54826 0.53982 C 0.60712 0.49954 0.65139 0.47037 0.671 0.38704 C 0.67152 0.37917 0.67291 0.3713 0.67257 0.36343 C 0.6717 0.34283 0.66093 0.30834 0.64514 0.30324 C 0.61857 0.3176 0.60087 0.33519 0.58229 0.36343 C 0.59236 0.41436 0.62517 0.45973 0.66284 0.47755 C 0.68281 0.48704 0.69583 0.48635 0.71614 0.4882 C 0.77882 0.47547 0.77708 0.48912 0.81128 0.43866 C 0.82031 0.40973 0.82725 0.38612 0.82899 0.35487 C 0.82777 0.33496 0.82795 0.29445 0.821 0.27107 C 0.78993 0.16644 0.69739 0.17732 0.62899 0.17431 C 0.54583 0.17894 0.40868 0.1588 0.35156 0.27315 C 0.35052 0.27894 0.34826 0.28449 0.34826 0.29028 C 0.34826 0.3632 0.39722 0.38056 0.44184 0.38496 C 0.48646 0.38102 0.52743 0.37524 0.56441 0.33774 C 0.57222 0.32987 0.57951 0.32037 0.58541 0.30973 C 0.59305 0.29584 0.60486 0.26459 0.60486 0.26459 C 0.61007 0.19375 0.58854 0.11922 0.53871 0.08612 C 0.51979 0.07338 0.5125 0.07454 0.49184 0.07107 C 0.45312 0.07315 0.41423 0.07315 0.37569 0.07755 C 0.31146 0.08496 0.25833 0.13172 0.21128 0.18704 C 0.19166 0.21019 0.17986 0.22593 0.171 0.25811 C 0.17257 0.27107 0.17291 0.28426 0.17569 0.29676 C 0.18958 0.35949 0.25555 0.38357 0.2967 0.38704 C 0.31614 0.38357 0.33593 0.38311 0.35486 0.37639 C 0.36441 0.37292 0.38055 0.35695 0.38055 0.35695 C 0.38541 0.34769 0.39027 0.33843 0.39514 0.32917 C 0.39739 0.325 0.40156 0.31621 0.40156 0.31621 C 0.41093 0.27362 0.40243 0.21274 0.36771 0.19792 C 0.35816 0.18936 0.34965 0.19167 0.33871 0.19352 C 0.32465 0.20324 0.32274 0.21158 0.31441 0.22801 C 0.3118 0.24954 0.30972 0.26135 0.31441 0.2882 C 0.31684 0.30232 0.33055 0.31343 0.33871 0.32037 C 0.35 0.31968 0.36128 0.31991 0.37257 0.31829 C 0.38177 0.3169 0.39583 0.30348 0.40156 0.29908 C 0.41354 0.28959 0.43003 0.2801 0.43871 0.26459 C 0.44218 0.25834 0.44479 0.25139 0.44826 0.24514 C 0.45191 0.23149 0.44878 0.21621 0.4467 0.20232 C 0.44583 0.19653 0.44357 0.18496 0.44357 0.18496 C 0.44288 0.16204 0.44791 0.13681 0.44027 0.11621 C 0.43264 0.09561 0.41823 0.08959 0.40312 0.08403 C 0.37968 0.07547 0.35972 0.06783 0.33541 0.06459 C 0.33055 0.06528 0.32482 0.06274 0.321 0.06667 C 0.31875 0.06899 0.32187 0.07408 0.32257 0.07755 C 0.32552 0.0926 0.33229 0.10371 0.33871 0.11621 C 0.34357 0.1257 0.35225 0.12616 0.35972 0.12917 C 0.36545 0.13149 0.38229 0.13912 0.38541 0.1419 C 0.38698 0.14329 0.38837 0.14537 0.39027 0.1463 C 0.39496 0.14862 0.4 0.14908 0.40486 0.1507 C 0.41128 0.15625 0.41354 0.15371 0.41614 0.16343 C 0.41493 0.18195 0.41562 0.19028 0.40972 0.2044 C 0.40781 0.20903 0.40642 0.21436 0.40312 0.21737 C 0.4 0.22014 0.39357 0.22593 0.39357 0.22593 C 0.38559 0.24144 0.38264 0.23635 0.36614 0.23449 C 0.36406 0.2338 0.3618 0.23334 0.35972 0.23241 C 0.35642 0.23102 0.35 0.22801 0.35 0.22801 C 0.34652 0.22107 0.34392 0.21436 0.34184 0.20649 C 0.34392 0.19607 0.34566 0.19468 0.35312 0.19144 C 0.36302 0.18264 0.36441 0.18287 0.37743 0.18496 C 0.38646 0.18889 0.39114 0.19005 0.40156 0.19144 C 0.41146 0.19561 0.41198 0.19561 0.42413 0.19352 C 0.42847 0.17547 0.42465 0.15579 0.42899 0.13774 C 0.43767 0.13843 0.44687 0.13565 0.45486 0.13982 C 0.45798 0.14144 0.45798 0.15278 0.45798 0.15278 C 0.45937 0.19213 0.45139 0.20278 0.47413 0.21088 C 0.48003 0.21019 0.48646 0.21181 0.49184 0.20857 C 0.49531 0.20649 0.49826 0.19584 0.49826 0.19584 C 0.5 0.18658 0.5033 0.18056 0.50642 0.17199 C 0.50451 0.16158 0.50607 0.15834 0.49826 0.15487 C 0.4901 0.15857 0.48281 0.16389 0.47569 0.16991 C 0.46927 0.18334 0.47343 0.19237 0.48229 0.2 C 0.49271 0.19537 0.49132 0.19005 0.49826 0.18079 C 0.49843 0.1801 0.50052 0.16574 0.50312 0.16574 C 0.50347 0.16574 0.50642 0.17848 0.50642 0.17848 C 0.50694 0.18357 0.50451 0.19144 0.50798 0.19352 C 0.52465 0.20301 0.5342 0.18843 0.53871 0.17199 C 0.54253 0.1875 0.55399 0.18357 0.56441 0.18704 C 0.57795 0.18403 0.57413 0.18588 0.57743 0.16991 C 0.57691 0.15139 0.57777 0.13264 0.57569 0.11412 C 0.5743 0.10186 0.5684 0.11713 0.56771 0.11829 C 0.56823 0.13195 0.56389 0.17199 0.57899 0.17848 C 0.58524 0.19074 0.59253 0.18843 0.6 0.17848 C 0.60295 0.16598 0.59913 0.17732 0.60642 0.16783 C 0.61232 0.16019 0.6158 0.14838 0.621 0.13982 C 0.62777 0.1169 0.62639 0.11713 0.62413 0.08403 C 0.62396 0.08102 0.62378 0.07778 0.62257 0.07524 C 0.62066 0.0713 0.61146 0.06412 0.60798 0.0625 C 0.60468 0.06112 0.59826 0.05811 0.59826 0.05811 C 0.56284 0.02477 0.50833 0.04584 0.471 0.04514 C 0.45694 0.04306 0.44288 0.0419 0.42899 0.03866 C 0.38489 0.04028 0.34357 0.04468 0.3 0.04746 C 0.28107 0.05232 0.26441 0.06737 0.2467 0.07107 C 0.22604 0.08449 0.20295 0.09537 0.18055 0.10116 C 0.15156 0.11574 0.17222 0.10787 0.11614 0.10533 C 0.10885 0.09908 0.10121 0.09561 0.09357 0.09028 C 0.08715 0.07824 0.07413 0.07338 0.06441 0.06667 C 0.05399 0.05973 0.04392 0.05093 0.03385 0.04306 C 0.02847 0.03889 0.02291 0.03704 0.01771 0.03241 C 0.01666 0.03033 0.0158 0.02778 0.01441 0.02593 C 0.01302 0.02408 0.01093 0.02362 0.00972 0.02153 C 0.00868 0.01968 0.00885 0.01713 0.00798 0.01505 C 0.00399 0.00579 0.00347 0.00533 0 0 Z " pathEditMode="relative" ptsTypes="fffffffffffffffffffffffffffffffffffffffffffffffffffffffffffffffffffffffffffffffffffffffffffffffffffffffffffffffffffffffffffffffffffffffffffffffffffffffffffffffffffff">
                                      <p:cBhvr>
                                        <p:cTn id="10" dur="2000" fill="hold"/>
                                        <p:tgtEl>
                                          <p:spTgt spid="3">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Basta</a:t>
            </a:r>
            <a:endParaRPr lang="en-US" dirty="0"/>
          </a:p>
        </p:txBody>
      </p:sp>
      <p:sp>
        <p:nvSpPr>
          <p:cNvPr id="3" name="Content Placeholder 2"/>
          <p:cNvSpPr>
            <a:spLocks noGrp="1"/>
          </p:cNvSpPr>
          <p:nvPr>
            <p:ph idx="1"/>
          </p:nvPr>
        </p:nvSpPr>
        <p:spPr>
          <a:xfrm>
            <a:off x="457200" y="1600200"/>
            <a:ext cx="7467600" cy="4572000"/>
          </a:xfrm>
        </p:spPr>
        <p:txBody>
          <a:bodyPr>
            <a:normAutofit fontScale="77500" lnSpcReduction="20000"/>
          </a:bodyPr>
          <a:lstStyle/>
          <a:p>
            <a:r>
              <a:rPr lang="en-US" dirty="0" smtClean="0">
                <a:latin typeface="Calibri" pitchFamily="34" charset="0"/>
              </a:rPr>
              <a:t>After Orpheus had left, Dustfinger felt a Knife against his throat and was being held back. Basta Says “Well,  Who do we have here? Like my New Knife?” Dustfinger sat there and quivered. After he was Quivering, Dustfinger Bit Basta on the arm, And Ran Up the street, And Hid in the Bushes, Where the stickers Pricked and Shredded at his Bare feet. Dustfinger sat and Looked at his reflection in the creek behind the bushes, While Basta was Cursing and Swearing at Dustfinger. At </a:t>
            </a:r>
            <a:r>
              <a:rPr lang="en-US" dirty="0" smtClean="0">
                <a:latin typeface="Calibri" pitchFamily="34" charset="0"/>
              </a:rPr>
              <a:t>o</a:t>
            </a:r>
            <a:r>
              <a:rPr lang="en-US" dirty="0" smtClean="0">
                <a:latin typeface="Calibri" pitchFamily="34" charset="0"/>
              </a:rPr>
              <a:t>ne </a:t>
            </a:r>
            <a:r>
              <a:rPr lang="en-US" dirty="0" smtClean="0">
                <a:latin typeface="Calibri" pitchFamily="34" charset="0"/>
              </a:rPr>
              <a:t>point he overheard Basta Say </a:t>
            </a:r>
            <a:r>
              <a:rPr lang="en-US" dirty="0" smtClean="0">
                <a:latin typeface="Calibri" pitchFamily="34" charset="0"/>
                <a:sym typeface="Wingdings" pitchFamily="2" charset="2"/>
              </a:rPr>
              <a:t> </a:t>
            </a:r>
            <a:r>
              <a:rPr lang="en-US" dirty="0" smtClean="0">
                <a:latin typeface="Calibri" pitchFamily="34" charset="0"/>
                <a:sym typeface="Wingdings" pitchFamily="2" charset="2"/>
              </a:rPr>
              <a:t>“</a:t>
            </a:r>
            <a:r>
              <a:rPr lang="en-US" dirty="0" smtClean="0">
                <a:latin typeface="Calibri" pitchFamily="34" charset="0"/>
                <a:sym typeface="Wingdings" pitchFamily="2" charset="2"/>
              </a:rPr>
              <a:t>You Little @#$&amp;%*$! Ill kill you and your little friends one day, I’ll Kill them all!” Dustfinger yet again quivered at that comment. Was Basta Really going to Kill them all? As a Henchman Basta would seem like he would., Dustfinger thought, Was he Really going to Kill them all, And Why?</a:t>
            </a:r>
            <a:endParaRPr lang="en-US" dirty="0">
              <a:latin typeface="Calibri" pitchFamily="34" charset="0"/>
            </a:endParaRPr>
          </a:p>
        </p:txBody>
      </p:sp>
    </p:spTree>
  </p:cSld>
  <p:clrMapOvr>
    <a:masterClrMapping/>
  </p:clrMapOvr>
  <p:transition advTm="5546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C -0.00937 0.01852 -0.01042 0.04259 -0.01771 0.0625 C -0.01944 0.07361 -0.02153 0.08379 -0.02413 0.09467 C -0.02587 0.11713 -0.02899 0.13889 -0.03073 0.16134 C -0.03021 0.20717 -0.03055 0.25324 -0.02899 0.29907 C -0.02882 0.30648 -0.02344 0.31805 -0.02101 0.32477 C -0.01632 0.33773 -0.01163 0.35324 -0.00156 0.36134 C 0.02951 0.38634 0.0658 0.41366 0.1033 0.41504 C 0.14254 0.41643 0.18177 0.41667 0.22101 0.41736 C 0.30156 0.4162 0.33559 0.41713 0.39844 0.41088 C 0.42031 0.40509 0.43802 0.39838 0.45799 0.38495 C 0.48472 0.3669 0.50417 0.36134 0.51615 0.32268 C 0.50504 0.2868 0.48646 0.26204 0.46615 0.23449 C 0.45243 0.21597 0.45538 0.22616 0.44358 0.21736 C 0.42222 0.20162 0.4033 0.18704 0.37899 0.18079 C 0.34236 0.16134 0.30347 0.15741 0.26458 0.15278 C 0.25434 0.15162 0.2441 0.15 0.23385 0.14838 C 0.22465 0.14699 0.20642 0.14421 0.20642 0.14421 C 0.18958 0.14491 0.16337 0.13657 0.1467 0.15278 C 0.14045 0.15879 0.13299 0.17199 0.12899 0.18079 C 0.12535 0.18889 0.12257 0.19792 0.11927 0.20648 C 0.11823 0.20926 0.11615 0.21504 0.11615 0.21504 C 0.11215 0.24815 0.11215 0.24143 0.11771 0.29907 C 0.1191 0.31319 0.13455 0.33542 0.14184 0.34421 C 0.15139 0.35579 0.16302 0.36157 0.17413 0.36991 C 0.19792 0.38773 0.21979 0.39352 0.2467 0.39792 C 0.26024 0.39722 0.27379 0.39838 0.28715 0.39583 C 0.29288 0.39467 0.3033 0.38727 0.3033 0.38727 C 0.31042 0.37731 0.31927 0.37662 0.32743 0.36574 C 0.33594 0.3544 0.33837 0.33773 0.3467 0.32708 C 0.35747 0.28727 0.33073 0.26921 0.30799 0.25393 C 0.29896 0.24792 0.28993 0.23889 0.28056 0.23449 C 0.26597 0.22778 0.26198 0.22708 0.25 0.22384 C 0.23281 0.22546 0.22795 0.22176 0.21927 0.23889 C 0.21649 0.25023 0.21076 0.25879 0.20642 0.26898 C 0.20313 0.27685 0.20208 0.28634 0.2 0.29467 C 0.20104 0.30254 0.20139 0.31065 0.2033 0.31829 C 0.20417 0.32176 0.2066 0.32384 0.20799 0.32708 C 0.21788 0.35023 0.24063 0.35833 0.25972 0.36134 C 0.27587 0.36065 0.29201 0.36111 0.30799 0.35926 C 0.31823 0.3581 0.3283 0.34375 0.33715 0.33773 C 0.33872 0.33495 0.34149 0.33264 0.34184 0.32917 C 0.34566 0.29838 0.31754 0.29097 0.30156 0.28403 C 0.28924 0.28542 0.28438 0.28565 0.27413 0.29051 C 0.26684 0.3 0.2658 0.30879 0.26129 0.3206 C 0.25938 0.33148 0.25677 0.33773 0.26615 0.34213 C 0.27726 0.32731 0.27344 0.33426 0.27899 0.32268 C 0.27743 0.31042 0.2776 0.29884 0.26754 0.29467 C 0.26181 0.29537 0.25573 0.29467 0.25 0.29676 C 0.24306 0.2993 0.23976 0.31967 0.23715 0.32708 C 0.23941 0.35741 0.23646 0.35139 0.25486 0.35926 C 0.26823 0.35787 0.28142 0.35648 0.29358 0.34838 C 0.30052 0.34375 0.30434 0.33657 0.31129 0.33333 C 0.31667 0.32268 0.31962 0.31551 0.32257 0.30324 C 0.32066 0.28356 0.32118 0.27129 0.31458 0.25602 C 0.3092 0.24352 0.31042 0.25 0.30156 0.24097 C 0.2783 0.2169 0.26024 0.20532 0.23056 0.2 C 0.21875 0.20069 0.20695 0.20046 0.19514 0.20231 C 0.18941 0.20324 0.18767 0.20879 0.18385 0.21296 C 0.17622 0.22153 0.16771 0.22847 0.15972 0.23657 C 0.15608 0.24028 0.15434 0.24676 0.15156 0.25162 C 0.15104 0.2537 0.14983 0.25579 0.15 0.2581 C 0.15174 0.28889 0.1526 0.28518 0.17101 0.29467 C 0.18177 0.30023 0.1901 0.30417 0.20156 0.30764 C 0.21337 0.3169 0.22674 0.32199 0.24028 0.32477 C 0.25556 0.33171 0.24653 0.32963 0.26754 0.32708 C 0.27066 0.3243 0.27448 0.32361 0.27743 0.3206 C 0.29063 0.30671 0.29774 0.29028 0.30156 0.26898 C 0.30139 0.26528 0.30174 0.24352 0.29844 0.23449 C 0.29566 0.22708 0.28958 0.21273 0.28542 0.20648 C 0.2783 0.1956 0.2658 0.18727 0.25642 0.18079 C 0.23507 0.16597 0.2151 0.1537 0.19184 0.14629 C 0.18542 0.14768 0.17882 0.14815 0.17257 0.15069 C 0.16285 0.15486 0.15781 0.16504 0.14844 0.16991 C 0.13438 0.18866 0.14271 0.17685 0.12413 0.20648 C 0.12101 0.21134 0.12014 0.21829 0.11771 0.22384 C 0.11372 0.23264 0.10486 0.24954 0.10486 0.24954 C 0.10382 0.25463 0.10295 0.25972 0.10156 0.26458 C 0.1007 0.26759 0.09861 0.26991 0.09844 0.27315 C 0.09514 0.35879 0.16441 0.39074 0.21458 0.41088 C 0.22917 0.41667 0.24774 0.41481 0.26285 0.41736 C 0.27639 0.41597 0.28993 0.41551 0.3033 0.41296 C 0.30695 0.41227 0.31736 0.40301 0.32101 0.4 C 0.3507 0.37546 0.36754 0.33125 0.37413 0.28611 C 0.37222 0.25463 0.37587 0.23032 0.35972 0.20879 C 0.35347 0.18819 0.34028 0.17801 0.32743 0.16342 C 0.30885 0.14236 0.28629 0.12963 0.26458 0.1162 C 0.24965 0.10694 0.25747 0.1081 0.24184 0.10116 C 0.23802 0.09954 0.22309 0.09722 0.22101 0.09676 C 0.20486 0.09884 0.1901 0.10463 0.17413 0.10764 C 0.15851 0.11366 0.1408 0.11412 0.12587 0.12268 C 0.11111 0.13125 0.11858 0.12847 0.1033 0.13125 C 0.0901 0.14167 0.07517 0.14676 0.06285 0.15926 C 0.06076 0.16134 0.05816 0.16319 0.05642 0.16574 C 0.05278 0.17106 0.0467 0.18287 0.0467 0.18287 C 0.04115 0.23634 0.05399 0.2956 0.07101 0.34421 C 0.07726 0.3618 0.0842 0.38356 0.0967 0.39375 C 0.10278 0.40949 0.11667 0.4162 0.12899 0.42153 C 0.13333 0.42338 0.1375 0.42592 0.14184 0.42801 C 0.15781 0.43611 0.17795 0.43542 0.19514 0.43889 C 0.22691 0.43819 0.25868 0.43981 0.29028 0.43657 C 0.30017 0.43565 0.30833 0.42569 0.31771 0.42153 C 0.35052 0.40694 0.37708 0.3787 0.40799 0.35926 C 0.43281 0.34375 0.45035 0.31805 0.46771 0.29051 C 0.47014 0.28657 0.47222 0.28194 0.47413 0.27754 C 0.47708 0.2706 0.48229 0.25602 0.48229 0.25602 C 0.48542 0.23518 0.48021 0.21852 0.47413 0.2 C 0.4691 0.18495 0.46233 0.16111 0.45486 0.14838 C 0.4507 0.14097 0.44358 0.13518 0.43872 0.12917 C 0.425 0.1125 0.43455 0.11898 0.42101 0.11204 C 0.38976 0.07616 0.3533 0.06088 0.31285 0.05602 C 0.24097 0.0581 0.16979 0.06157 0.09844 0.07315 C 0.0816 0.07893 0.0625 0.07754 0.0467 0.08819 C 0.02743 0.10116 0.01042 0.11157 -0.00642 0.12917 C -0.01319 0.13634 -0.01736 0.15 -0.02257 0.15926 C -0.02517 0.17338 -0.03125 0.18542 -0.03385 0.2 C -0.03281 0.22014 -0.03246 0.24028 -0.03073 0.26042 C -0.02969 0.27245 -0.02604 0.27361 -0.02257 0.28403 C -0.01545 0.30532 -0.00625 0.3243 0.0033 0.34421 C 0.01059 0.35972 0.01788 0.3743 0.02587 0.38935 C 0.0276 0.39282 0.0283 0.39699 0.03056 0.4 C 0.03733 0.40903 0.04618 0.41528 0.0533 0.42384 C 0.07257 0.44676 0.09236 0.46435 0.11458 0.48171 C 0.13889 0.50069 0.16389 0.52292 0.19184 0.53125 C 0.22813 0.54213 0.24965 0.54629 0.28872 0.54838 C 0.31233 0.54653 0.33629 0.54768 0.35972 0.54213 C 0.38924 0.53518 0.41563 0.51805 0.44358 0.50555 C 0.45417 0.49537 0.46476 0.49051 0.47587 0.48171 C 0.48785 0.47222 0.49705 0.46065 0.50799 0.44954 C 0.51181 0.4375 0.51667 0.42754 0.52257 0.41736 C 0.52604 0.39838 0.53542 0.38102 0.54184 0.36342 C 0.5474 0.34815 0.55 0.33009 0.55486 0.31412 C 0.55382 0.29768 0.5533 0.28102 0.55156 0.26458 C 0.55087 0.25764 0.54705 0.25185 0.54514 0.24537 C 0.54271 0.2368 0.54254 0.22708 0.53872 0.21944 C 0.53229 0.20694 0.52379 0.19143 0.51458 0.18287 C 0.51042 0.17454 0.50538 0.16991 0.5 0.16342 C 0.48385 0.14375 0.49358 0.14907 0.48229 0.14421 C 0.47517 0.13472 0.46771 0.12847 0.45972 0.1206 C 0.45035 0.11111 0.45955 0.1162 0.45 0.11204 C 0.42413 0.08588 0.3974 0.06458 0.36771 0.04745 C 0.36129 0.04375 0.35816 0.03727 0.35156 0.03449 C 0.34271 0.02639 0.35104 0.03287 0.33872 0.02801 C 0.33125 0.02523 0.32517 0.01991 0.31771 0.01736 C 0.26129 -0.03241 0.2092 -0.00324 0.13056 -0.00417 C 0.0441 -0.00996 0.08767 -0.00926 0 -0.00625 C -0.00156 -0.00486 -0.00486 -0.00463 -0.00486 -0.00208 C -0.00486 0.00023 0 0 0 0 Z " pathEditMode="relative" ptsTypes="ffffffffffffffffffffffffffffffffffffffffffffffffffffffffffffffffffffffffffffffffffffffffffffffffffffffffffffffffffffffffffffffffffffffffffffffffffff">
                                      <p:cBhvr>
                                        <p:cTn id="6" dur="2000" fill="hold"/>
                                        <p:tgtEl>
                                          <p:spTgt spid="3">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Characters</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latin typeface="Calibri" pitchFamily="34" charset="0"/>
              </a:rPr>
              <a:t>Orpheus (Cheeseface)- Know as “Cheeseface” from Dustfinger	</a:t>
            </a:r>
          </a:p>
          <a:p>
            <a:r>
              <a:rPr lang="en-US" dirty="0" smtClean="0">
                <a:latin typeface="Calibri" pitchFamily="34" charset="0"/>
              </a:rPr>
              <a:t>Farid – One of Dustfinger’s men</a:t>
            </a:r>
          </a:p>
          <a:p>
            <a:r>
              <a:rPr lang="en-US" dirty="0" smtClean="0">
                <a:latin typeface="Calibri" pitchFamily="34" charset="0"/>
              </a:rPr>
              <a:t>Dustfinger (Fire Eater)- Dustfinger is a Definite fire eater. As he is the owner of Gwin and Farid, He accidentally read Mortimer out of the Inkworld and is threatening to read him back in.</a:t>
            </a:r>
          </a:p>
          <a:p>
            <a:r>
              <a:rPr lang="en-US" dirty="0" smtClean="0">
                <a:latin typeface="Calibri" pitchFamily="34" charset="0"/>
              </a:rPr>
              <a:t>Basta- Basta is one of Capricorn’s Henchmen, As he loves his knife and carries it around with him all of the time. He Once slashed Dustfinger’s Face.</a:t>
            </a:r>
          </a:p>
          <a:p>
            <a:r>
              <a:rPr lang="en-US" dirty="0" smtClean="0">
                <a:latin typeface="Calibri" pitchFamily="34" charset="0"/>
              </a:rPr>
              <a:t>Meggie- Meggie is Mo’s Child and has a Grandmother and Aunt that she lives with. Meggie and Mo always find something to quarrel about, Then Mo Feels Bad for Meggie and pays her back with an apologetic speech.</a:t>
            </a:r>
          </a:p>
          <a:p>
            <a:r>
              <a:rPr lang="en-US" dirty="0" smtClean="0">
                <a:latin typeface="Calibri" pitchFamily="34" charset="0"/>
              </a:rPr>
              <a:t>Mortola-</a:t>
            </a:r>
          </a:p>
          <a:p>
            <a:r>
              <a:rPr lang="en-US" dirty="0" smtClean="0">
                <a:latin typeface="Calibri" pitchFamily="34" charset="0"/>
              </a:rPr>
              <a:t>Elinor-</a:t>
            </a:r>
          </a:p>
          <a:p>
            <a:r>
              <a:rPr lang="en-US" dirty="0" smtClean="0">
                <a:latin typeface="Calibri" pitchFamily="34" charset="0"/>
              </a:rPr>
              <a:t>Mortimer (Mo)-</a:t>
            </a:r>
          </a:p>
          <a:p>
            <a:r>
              <a:rPr lang="en-US" dirty="0" smtClean="0">
                <a:latin typeface="Calibri" pitchFamily="34" charset="0"/>
              </a:rPr>
              <a:t>Fengolio-	</a:t>
            </a:r>
          </a:p>
          <a:p>
            <a:r>
              <a:rPr lang="en-US" dirty="0" smtClean="0">
                <a:latin typeface="Calibri" pitchFamily="34" charset="0"/>
              </a:rPr>
              <a:t>Darius-</a:t>
            </a:r>
          </a:p>
          <a:p>
            <a:r>
              <a:rPr lang="en-US" dirty="0" smtClean="0">
                <a:latin typeface="Calibri" pitchFamily="34" charset="0"/>
              </a:rPr>
              <a:t>Gwin-</a:t>
            </a:r>
          </a:p>
          <a:p>
            <a:r>
              <a:rPr lang="en-US" dirty="0" smtClean="0">
                <a:latin typeface="Calibri" pitchFamily="34" charset="0"/>
              </a:rPr>
              <a:t>Firefox-</a:t>
            </a:r>
          </a:p>
          <a:p>
            <a:r>
              <a:rPr lang="en-US" dirty="0" smtClean="0">
                <a:latin typeface="Calibri" pitchFamily="34" charset="0"/>
              </a:rPr>
              <a:t>Slasher-</a:t>
            </a:r>
          </a:p>
          <a:p>
            <a:endParaRPr lang="en-US" dirty="0" smtClean="0">
              <a:latin typeface="Calibri" pitchFamily="34" charset="0"/>
            </a:endParaRPr>
          </a:p>
          <a:p>
            <a:endParaRPr lang="en-US" dirty="0" smtClean="0">
              <a:latin typeface="Calibri" pitchFamily="34" charset="0"/>
            </a:endParaRPr>
          </a:p>
          <a:p>
            <a:pPr>
              <a:buNone/>
            </a:pPr>
            <a:endParaRPr lang="en-US" dirty="0"/>
          </a:p>
        </p:txBody>
      </p:sp>
    </p:spTree>
  </p:cSld>
  <p:clrMapOvr>
    <a:masterClrMapping/>
  </p:clrMapOvr>
  <p:transition advTm="39812"/>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Meggie	</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latin typeface="Calibri" pitchFamily="34" charset="0"/>
              </a:rPr>
              <a:t>This one starts out in a house just up the street from where Dustfinger was Standing With Farid waiting for Something to happen In Orpheus’ House. Meggie had a Close eye on the window, As she had seen Two Shadow figures in the glow of the Streetlight. As Meggie was called for dinner, Orpheus had turned out his light and the War between Orpheus’ Mutt, And Basta had Begun. Meggie did not notice this, But she heard it go on and Rushed upstairs Just in time to see Basta yelling at Dustfinger down the street, And Basta headed into the woods to find Dustfinger While Farid was with Dustfinger at the moment. Meggie did not witness the entire thing, Until Dustfinger came home. Dustfinger would tell them about it anyway. After the war between Basta and Dustfinger, Meggie and Mortimer (Mo) Had gotten into one of their “Quarrels” Over something ridiculous like a Book or it might be something worth Quarreling about like a Trouble happening between one of the two.  Meggie has a Treasure Chest with about 75-100 books in it, Including Inkheart, Which she read Dustfinger out of the Inkworld and into the world as we know it.</a:t>
            </a:r>
            <a:endParaRPr lang="en-US" dirty="0">
              <a:latin typeface="Calibri" pitchFamily="34" charset="0"/>
            </a:endParaRPr>
          </a:p>
        </p:txBody>
      </p:sp>
    </p:spTree>
  </p:cSld>
  <p:clrMapOvr>
    <a:masterClrMapping/>
  </p:clrMapOvr>
  <p:transition advTm="65156"/>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Mortimer (Mo)</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latin typeface="Calibri" pitchFamily="34" charset="0"/>
              </a:rPr>
              <a:t>Mo isn’t your everyday kind of guy. He Publishes and Illustrates Books every other month or so, And he also does some Restoration and repairs to the books also. Like Meggie, They always manage to quarrel about something ridiculous or Something serious.  Mo is a Good friend of Dustfinger, So Dustfinger practically lives with Mo. Mo usually doesn’t care if Meggie has a Book he can Fix, Or if he publishes one for her. </a:t>
            </a:r>
            <a:r>
              <a:rPr lang="en-US" dirty="0" smtClean="0">
                <a:latin typeface="Calibri" pitchFamily="34" charset="0"/>
              </a:rPr>
              <a:t>Mo Is captured by Basta, As well as Resa and Meggie along with him. Mo binds  the Adderhead of the Adderhead’s Castle  a Book, And writes three words in it- Heart Spell Death, Killing  the Adderhead Instantly. But the librarian of the castle Erases the words, Which made the Adderhead invincible. Mo can’t escape th</a:t>
            </a:r>
            <a:r>
              <a:rPr lang="en-US" dirty="0" smtClean="0">
                <a:latin typeface="Calibri" pitchFamily="34" charset="0"/>
              </a:rPr>
              <a:t>e castle because of a Fatal wound, But he had to somehow.</a:t>
            </a:r>
            <a:endParaRPr lang="en-US" dirty="0">
              <a:latin typeface="Calibri" pitchFamily="34" charset="0"/>
            </a:endParaRPr>
          </a:p>
        </p:txBody>
      </p:sp>
    </p:spTree>
  </p:cSld>
  <p:clrMapOvr>
    <a:masterClrMapping/>
  </p:clrMapOvr>
  <p:transition advTm="11062"/>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About the Book</a:t>
            </a:r>
            <a:endParaRPr lang="en-US" dirty="0"/>
          </a:p>
        </p:txBody>
      </p:sp>
      <p:sp>
        <p:nvSpPr>
          <p:cNvPr id="3" name="Content Placeholder 2"/>
          <p:cNvSpPr>
            <a:spLocks noGrp="1"/>
          </p:cNvSpPr>
          <p:nvPr>
            <p:ph idx="1"/>
          </p:nvPr>
        </p:nvSpPr>
        <p:spPr/>
        <p:txBody>
          <a:bodyPr>
            <a:normAutofit fontScale="47500" lnSpcReduction="20000"/>
          </a:bodyPr>
          <a:lstStyle/>
          <a:p>
            <a:r>
              <a:rPr lang="en-US" dirty="0" smtClean="0">
                <a:latin typeface="Calibri" pitchFamily="34" charset="0"/>
              </a:rPr>
              <a:t>The book is Published and Illustrated by Cornelia Funke, And has over 7 ½ Million Books in print! The book is part of the Inkheart trilogy, And was to originally be named “Tintenblut” But was changed to Inkspell later on in it’s age. The book is about a few guys trying to read each other back into the Inkworld, But they run into Basta, A Mean, Vicious Cold Hearted person to Dustfinger, But he also works for Capricorn As a Henchman. Basta has Threatened to Kill his entire Family, Including Gwin. After that, Basta gains Custody of Resa, Mo, Mortimer and Mortola, While Farid and Meggie have no idea of what is going on. Resa and Mo have been captured, And mo with a Fatal wound which he cannot escape with. Meggie Resa And Mo end up in the Adderhead’s castle, Whilst he’s made a Bargain with an Adderhead that he will bind him a book immortally if he lets Resa, Mo , Meggie and the rest of the Captured Strollers Be let out. What Mo neglects to say is the Three words Heart, Spell, Death…..The Adderhead would die Instantly, Referencing the titles of the books. However, Mortola finds out and Firefox is chosen to test the book. Firefox is made Immortal, But then Taddeo , The Adderhead’s Librarian Purposefully writes the Three words in the book, Killing the Adderhead. But, the Adderhead erases the words, Making the Adderhead Invincible. In the meanwhile, Farid and Dustfinger have sneaked into the castle using soot that causes invisibility, created by a communion of fire and water. Meggie and Farid fall in love after events in the Inkworld. After Mo finishes binding the book, the Adderhead keeps his word, but sends his soldiers and Basta to kill the prisoners afterwards. Farid is killed by Basta out of malice towards Dustfinger, and then Mo kills him. Later, Dustfinger summons the White Women to bring Farid to life, sacrificing himself. Farid comes back to life and Meggie reads Orpheus into the story using </a:t>
            </a:r>
            <a:r>
              <a:rPr lang="en-US" dirty="0" err="1" smtClean="0">
                <a:latin typeface="Calibri" pitchFamily="34" charset="0"/>
              </a:rPr>
              <a:t>Fenoglio's</a:t>
            </a:r>
            <a:r>
              <a:rPr lang="en-US" dirty="0" smtClean="0">
                <a:latin typeface="Calibri" pitchFamily="34" charset="0"/>
              </a:rPr>
              <a:t> words, although Orpheus refuses to admit that she read him into the book. Farid agrees to work for Orpheus as a servant if he writes something to bring Dustfinger back, but Farid wonders if Orpheus will live up to the agreement and if Dustfinger will ever come back.</a:t>
            </a:r>
            <a:endParaRPr lang="en-US" dirty="0">
              <a:latin typeface="Calibri" pitchFamily="34" charset="0"/>
            </a:endParaRPr>
          </a:p>
        </p:txBody>
      </p:sp>
    </p:spTree>
  </p:cSld>
  <p:clrMapOvr>
    <a:masterClrMapping/>
  </p:clrMapOvr>
  <p:transition advTm="172156"/>
  <p:timing>
    <p:tnLst>
      <p:par>
        <p:cTn id="1" dur="indefinite" restart="never" nodeType="tmRoot"/>
      </p:par>
    </p:tnLst>
  </p:timing>
</p:sld>
</file>

<file path=ppt/theme/theme1.xml><?xml version="1.0" encoding="utf-8"?>
<a:theme xmlns:a="http://schemas.openxmlformats.org/drawingml/2006/main" name="Technic">
  <a:themeElements>
    <a:clrScheme name="Custom 1">
      <a:dk1>
        <a:srgbClr val="0C0C0C"/>
      </a:dk1>
      <a:lt1>
        <a:srgbClr val="00FF00"/>
      </a:lt1>
      <a:dk2>
        <a:srgbClr val="000000"/>
      </a:dk2>
      <a:lt2>
        <a:srgbClr val="FF0000"/>
      </a:lt2>
      <a:accent1>
        <a:srgbClr val="FF000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174</TotalTime>
  <Words>1095</Words>
  <Application>Microsoft Office PowerPoint</Application>
  <PresentationFormat>On-screen Show (4:3)</PresentationFormat>
  <Paragraphs>28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Technic</vt:lpstr>
      <vt:lpstr>Inkspell</vt:lpstr>
      <vt:lpstr>The Start…. </vt:lpstr>
      <vt:lpstr>Basta</vt:lpstr>
      <vt:lpstr>Characters</vt:lpstr>
      <vt:lpstr>Meggie </vt:lpstr>
      <vt:lpstr>Mortimer (Mo)</vt:lpstr>
      <vt:lpstr>About the Book</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Inkspell</dc:title>
  <dc:creator>Jgreen042697</dc:creator>
  <cp:lastModifiedBy>Jgreen042697</cp:lastModifiedBy>
  <cp:revision>20</cp:revision>
  <dcterms:created xsi:type="dcterms:W3CDTF">2009-12-08T13:29:28Z</dcterms:created>
  <dcterms:modified xsi:type="dcterms:W3CDTF">2009-12-16T13:39:09Z</dcterms:modified>
</cp:coreProperties>
</file>